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E70D-73AC-47F7-AE05-4552D5BCE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C98FF-04C3-4335-B396-512A848A7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65E84-0BDF-4394-8A08-07649712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49AA5-B6F9-4DD4-BA23-80D074295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0BDFD-5358-465E-AC90-A7B41749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88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645F-5CC9-4E40-B342-687ED0E3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04B4E-6CEF-4931-AB19-B88E8487C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BDB5B-FC8E-493B-832D-EB6F0962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C3CFE-2349-4F87-9235-07F6CEBA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9D4F3-B471-49C9-923C-95BB386C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2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631113-E0DB-41AA-BF21-0F61EAA01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A1283-B89A-4A11-A528-80C3631AB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82D87-5C98-4735-AB77-1514C870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5BAC7-B46F-4BE8-A497-BEBF1185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E46EA-0BE2-4DD1-90E7-90FE1B17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2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E8CC-FABB-4689-954D-D96E5BDD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3F1ED-D2C1-456D-895A-867BC8FF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7A88B-36B3-4C52-ADC3-86FD0FC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9023A-819C-48C4-9AD9-1D170F1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DCB57-7D09-43FD-8B39-F350B37F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8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AF5-66E3-4D5D-B062-4D0DC6AF4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E07F2-0E2F-4E0A-BD74-A053F8DD1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3069-9646-423E-81E0-8706FBAF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3501-1400-4FBF-94AD-DEC176A1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599A1-D022-42C5-8B82-A76E481C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5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C107-9653-473B-81FB-4F1C70AD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DB99C-5272-44FB-8077-0F8CFADF1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DC17C-3A2A-41CA-A53C-19303C267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8F6BD-A9D4-401C-863A-93B059828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502FD-76C8-4B1B-AF0D-87D40759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E1BD6-D44D-4957-81B1-EBD65A4C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7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A123-7F01-4699-84C1-9F186582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13D50-DF39-4245-8F62-04699316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DCF9B-C7B5-467C-B860-03A64A740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CC7AA1-FB25-4F7C-8DD3-D8E69CC64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12BE1-6E84-44B1-B0F3-A8984CB81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00124-4DFD-4A37-BDF6-176A7C250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5D962-CE1C-495F-9D8D-1FDF746E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F3C5E5-3E3B-4B43-96E1-CCE46D6F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3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D3C9-B333-40BE-B64D-7ED4686C1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4110F-53F9-4010-A33D-D758E34B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46E55-48CB-4549-A29F-00A56F02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B306-8690-4BA2-A15B-EA9F1EC1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3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D4233-C4E0-435B-89AE-142195AE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A27B2-BFC2-4F02-A28E-1C8662C0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C5C22-FEB1-4C40-AF01-BD69D35C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5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B7B5-93C2-454A-8260-66835ECD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0717-8936-4313-85CF-D14CAA410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37AD5-7015-4B18-AC97-B1C195686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631C8-A1D4-4D1A-AE74-508A0065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52012-DFC1-4D7A-969E-D21182E9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5651-EA3B-4218-B6D3-82CA48A5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5FB0-E09E-480A-BB7A-C2AB4565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96A848-C420-4F64-9CD6-398EEC955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0878C-11E1-4CF7-9F73-1049314BA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AC330-8231-4B8E-BB9F-7C3DDFF3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43064-9302-454F-BF3A-58C585FB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A3936-C465-4E6D-AF57-E407A54A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4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13FBD-3D74-43B7-B521-08803251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B15B7-DF3A-41D9-8549-776C9DE5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916E-A4B7-44EC-A03D-BBBB480F7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C7B8-EC99-4384-93EB-841B059ABBC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0450A-81F1-4D74-AA10-9AAFD3CAE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FF2FB-6B4A-4215-96E4-B0C20AFDA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95896-6CB9-45B3-B3DC-F4BCB2D3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1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3B3D74DB-BBB1-4C72-94E9-54AA13BB6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97" y="0"/>
            <a:ext cx="2047875" cy="19526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7C70508-C9AA-4B50-A220-25DCDB792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47" y="2053853"/>
            <a:ext cx="2143125" cy="19526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F24ED41-7FB1-4151-83D8-E5B82B39F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522" y="-1"/>
            <a:ext cx="2047875" cy="1952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1D81CE7-375D-4955-89C2-773957FFE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77272" y="2053853"/>
            <a:ext cx="2143125" cy="19526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F6F1813-D0D6-43CD-8124-CBDB8B16D8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5647" y="-2"/>
            <a:ext cx="2047875" cy="195262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5B33843-F855-4D8F-B809-2ED2DBBF18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20397" y="2053853"/>
            <a:ext cx="2143125" cy="19526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C6532C2-1B53-43A0-B832-B7892454F4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58772" y="-3"/>
            <a:ext cx="2047875" cy="195262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6F8DCCD-E2EE-4B43-85F9-E4C275A290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63522" y="2053853"/>
            <a:ext cx="2143125" cy="19526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A764C06-F8A0-470F-9F3E-8365C0B7CA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01897" y="-19053"/>
            <a:ext cx="2133600" cy="19716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F584A18-F2C7-4A42-AB0E-92A8FF9B33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04733" y="2053852"/>
            <a:ext cx="2143125" cy="19526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631383-FD25-41AF-A6F3-C777669517A1}"/>
              </a:ext>
            </a:extLst>
          </p:cNvPr>
          <p:cNvSpPr txBox="1"/>
          <p:nvPr/>
        </p:nvSpPr>
        <p:spPr>
          <a:xfrm>
            <a:off x="2757994" y="204280"/>
            <a:ext cx="6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925AB7-E302-424F-8A11-D4450C3D8304}"/>
              </a:ext>
            </a:extLst>
          </p:cNvPr>
          <p:cNvSpPr txBox="1"/>
          <p:nvPr/>
        </p:nvSpPr>
        <p:spPr>
          <a:xfrm>
            <a:off x="564204" y="214009"/>
            <a:ext cx="95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E41E97-35FA-439C-AC53-568DBF27543B}"/>
              </a:ext>
            </a:extLst>
          </p:cNvPr>
          <p:cNvSpPr txBox="1"/>
          <p:nvPr/>
        </p:nvSpPr>
        <p:spPr>
          <a:xfrm>
            <a:off x="4805869" y="204280"/>
            <a:ext cx="96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66E9B5-E014-4A40-A610-3AAA250378A6}"/>
              </a:ext>
            </a:extLst>
          </p:cNvPr>
          <p:cNvSpPr txBox="1"/>
          <p:nvPr/>
        </p:nvSpPr>
        <p:spPr>
          <a:xfrm>
            <a:off x="6935821" y="214009"/>
            <a:ext cx="85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C61C9-49CD-4ED3-BB95-EDDCF085F5FD}"/>
              </a:ext>
            </a:extLst>
          </p:cNvPr>
          <p:cNvSpPr txBox="1"/>
          <p:nvPr/>
        </p:nvSpPr>
        <p:spPr>
          <a:xfrm>
            <a:off x="9075906" y="204280"/>
            <a:ext cx="10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150K</a:t>
            </a:r>
          </a:p>
        </p:txBody>
      </p:sp>
    </p:spTree>
    <p:extLst>
      <p:ext uri="{BB962C8B-B14F-4D97-AF65-F5344CB8AC3E}">
        <p14:creationId xmlns:p14="http://schemas.microsoft.com/office/powerpoint/2010/main" val="387788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E6FA575-2C99-4BB8-BF76-19FD2A56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888" y="0"/>
            <a:ext cx="2076450" cy="1952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133F510-A21B-4CE3-8F7C-0BC8DADD4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13" y="2068547"/>
            <a:ext cx="2143125" cy="1962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32EC52A-347D-4B80-B602-DF715A624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0490" y="0"/>
            <a:ext cx="2076450" cy="1952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3E83248-135E-4A12-B779-5E27A4BBA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3815" y="2078072"/>
            <a:ext cx="2143125" cy="19526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085FFC8-D1CD-41EB-B837-2F57DA1507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77092" y="-1"/>
            <a:ext cx="2076450" cy="1952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86E92F-B1D8-406E-8CCC-CA5FCA43DB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8517" y="2068547"/>
            <a:ext cx="2105025" cy="1952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865EDE-7472-4011-BCA7-C241EAC366EC}"/>
              </a:ext>
            </a:extLst>
          </p:cNvPr>
          <p:cNvSpPr txBox="1"/>
          <p:nvPr/>
        </p:nvSpPr>
        <p:spPr>
          <a:xfrm>
            <a:off x="651753" y="204281"/>
            <a:ext cx="10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91D0D-C66C-4AF5-8E61-49DE1F6FD9BD}"/>
              </a:ext>
            </a:extLst>
          </p:cNvPr>
          <p:cNvSpPr txBox="1"/>
          <p:nvPr/>
        </p:nvSpPr>
        <p:spPr>
          <a:xfrm>
            <a:off x="3005847" y="88359"/>
            <a:ext cx="124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A65D8-34D3-4F0A-9351-2A5A087CDED3}"/>
              </a:ext>
            </a:extLst>
          </p:cNvPr>
          <p:cNvSpPr txBox="1"/>
          <p:nvPr/>
        </p:nvSpPr>
        <p:spPr>
          <a:xfrm>
            <a:off x="5184843" y="204281"/>
            <a:ext cx="103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300K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7D725F8-517E-4DA6-84D7-D575F7727E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8835" y="0"/>
            <a:ext cx="2419350" cy="2305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FCB2CA-D5C3-4C8F-AAD3-A99EA04DC29F}"/>
              </a:ext>
            </a:extLst>
          </p:cNvPr>
          <p:cNvSpPr txBox="1"/>
          <p:nvPr/>
        </p:nvSpPr>
        <p:spPr>
          <a:xfrm>
            <a:off x="7752945" y="113813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1A2277-EEC8-4D67-9E3E-10A5912CF22F}"/>
              </a:ext>
            </a:extLst>
          </p:cNvPr>
          <p:cNvSpPr txBox="1"/>
          <p:nvPr/>
        </p:nvSpPr>
        <p:spPr>
          <a:xfrm>
            <a:off x="7976681" y="739302"/>
            <a:ext cx="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25V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808221-1646-4339-997F-9A574CE4871E}"/>
              </a:ext>
            </a:extLst>
          </p:cNvPr>
          <p:cNvSpPr txBox="1"/>
          <p:nvPr/>
        </p:nvSpPr>
        <p:spPr>
          <a:xfrm>
            <a:off x="8920264" y="88359"/>
            <a:ext cx="67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75V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B7A26D-4A77-4E26-820C-0BD3397A6828}"/>
              </a:ext>
            </a:extLst>
          </p:cNvPr>
          <p:cNvSpPr txBox="1"/>
          <p:nvPr/>
        </p:nvSpPr>
        <p:spPr>
          <a:xfrm>
            <a:off x="7723762" y="263298"/>
            <a:ext cx="73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50V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99F913F-F28D-439C-9FAE-B88708A44A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83585" y="4144185"/>
            <a:ext cx="2514600" cy="23050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BAED6C-E113-45BA-8D3F-C6F82BC67FBD}"/>
              </a:ext>
            </a:extLst>
          </p:cNvPr>
          <p:cNvSpPr txBox="1"/>
          <p:nvPr/>
        </p:nvSpPr>
        <p:spPr>
          <a:xfrm>
            <a:off x="10029217" y="4182894"/>
            <a:ext cx="1702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1.8K</a:t>
            </a:r>
          </a:p>
          <a:p>
            <a:r>
              <a:rPr lang="en-US" dirty="0"/>
              <a:t>2K</a:t>
            </a:r>
          </a:p>
          <a:p>
            <a:r>
              <a:rPr lang="en-US" dirty="0"/>
              <a:t>5K</a:t>
            </a:r>
          </a:p>
          <a:p>
            <a:r>
              <a:rPr lang="en-US" dirty="0"/>
              <a:t>10K</a:t>
            </a:r>
          </a:p>
        </p:txBody>
      </p:sp>
    </p:spTree>
    <p:extLst>
      <p:ext uri="{BB962C8B-B14F-4D97-AF65-F5344CB8AC3E}">
        <p14:creationId xmlns:p14="http://schemas.microsoft.com/office/powerpoint/2010/main" val="363016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6A1C6D6-31CD-4487-A86D-0BB4A2D30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45" y="160607"/>
            <a:ext cx="2428875" cy="22955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24B1B50-2BC4-452D-88FA-E871ADCAD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407" y="2611977"/>
            <a:ext cx="2495550" cy="229552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9420D5-EFA3-49A4-84CF-9140E9939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33" y="109435"/>
            <a:ext cx="2989641" cy="224223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A397C9-50D2-47D8-B2F9-567FBD2DC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70" y="2358961"/>
            <a:ext cx="4014288" cy="301071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C6ADAC-B9B0-4FF6-AB7C-008B835F1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25" y="160607"/>
            <a:ext cx="3657607" cy="27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D2B785F-A60F-4E5D-9E2E-EBCEF86CD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3751" y="441696"/>
            <a:ext cx="2382061" cy="22969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25679F5-B613-4C5E-AE92-0E4F38A0A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939" y="2955993"/>
            <a:ext cx="2382060" cy="22459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2E6D206-8AB7-4563-A158-68C75665C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5311" y="441695"/>
            <a:ext cx="2401396" cy="229698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E78DC8-E55D-4A14-91B8-463CA2C81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8348" y="2955993"/>
            <a:ext cx="2588359" cy="2341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95EB07-D3CA-4591-BA5F-E55FF9EEDEAF}"/>
              </a:ext>
            </a:extLst>
          </p:cNvPr>
          <p:cNvSpPr txBox="1"/>
          <p:nvPr/>
        </p:nvSpPr>
        <p:spPr>
          <a:xfrm>
            <a:off x="330740" y="807396"/>
            <a:ext cx="131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708D6-0377-4B9F-8CE9-05C18B443334}"/>
              </a:ext>
            </a:extLst>
          </p:cNvPr>
          <p:cNvSpPr txBox="1"/>
          <p:nvPr/>
        </p:nvSpPr>
        <p:spPr>
          <a:xfrm>
            <a:off x="330740" y="3429000"/>
            <a:ext cx="172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</a:t>
            </a:r>
          </a:p>
        </p:txBody>
      </p:sp>
    </p:spTree>
    <p:extLst>
      <p:ext uri="{BB962C8B-B14F-4D97-AF65-F5344CB8AC3E}">
        <p14:creationId xmlns:p14="http://schemas.microsoft.com/office/powerpoint/2010/main" val="400739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18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Rodriguez, Justin R</dc:creator>
  <cp:lastModifiedBy>Rodriguez, Justin R</cp:lastModifiedBy>
  <cp:revision>7</cp:revision>
  <dcterms:created xsi:type="dcterms:W3CDTF">2020-02-24T15:20:08Z</dcterms:created>
  <dcterms:modified xsi:type="dcterms:W3CDTF">2020-02-24T20:44:35Z</dcterms:modified>
</cp:coreProperties>
</file>